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038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2DE-D82D-4D68-8598-632B7DD892E2}" type="datetimeFigureOut">
              <a:rPr lang="es-AR" smtClean="0"/>
              <a:t>3/6/2020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4D4-54AE-45F6-8133-892696E707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764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2DE-D82D-4D68-8598-632B7DD892E2}" type="datetimeFigureOut">
              <a:rPr lang="es-AR" smtClean="0"/>
              <a:t>3/6/2020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4D4-54AE-45F6-8133-892696E707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527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2DE-D82D-4D68-8598-632B7DD892E2}" type="datetimeFigureOut">
              <a:rPr lang="es-AR" smtClean="0"/>
              <a:t>3/6/2020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4D4-54AE-45F6-8133-892696E707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6442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2DE-D82D-4D68-8598-632B7DD892E2}" type="datetimeFigureOut">
              <a:rPr lang="es-AR" smtClean="0"/>
              <a:t>3/6/2020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4D4-54AE-45F6-8133-892696E707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872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2DE-D82D-4D68-8598-632B7DD892E2}" type="datetimeFigureOut">
              <a:rPr lang="es-AR" smtClean="0"/>
              <a:t>3/6/2020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4D4-54AE-45F6-8133-892696E707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4580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2DE-D82D-4D68-8598-632B7DD892E2}" type="datetimeFigureOut">
              <a:rPr lang="es-AR" smtClean="0"/>
              <a:t>3/6/2020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4D4-54AE-45F6-8133-892696E707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8060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2DE-D82D-4D68-8598-632B7DD892E2}" type="datetimeFigureOut">
              <a:rPr lang="es-AR" smtClean="0"/>
              <a:t>3/6/2020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4D4-54AE-45F6-8133-892696E707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356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2DE-D82D-4D68-8598-632B7DD892E2}" type="datetimeFigureOut">
              <a:rPr lang="es-AR" smtClean="0"/>
              <a:t>3/6/2020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4D4-54AE-45F6-8133-892696E707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5845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2DE-D82D-4D68-8598-632B7DD892E2}" type="datetimeFigureOut">
              <a:rPr lang="es-AR" smtClean="0"/>
              <a:t>3/6/2020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4D4-54AE-45F6-8133-892696E707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798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2DE-D82D-4D68-8598-632B7DD892E2}" type="datetimeFigureOut">
              <a:rPr lang="es-AR" smtClean="0"/>
              <a:t>3/6/2020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4D4-54AE-45F6-8133-892696E707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348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2DE-D82D-4D68-8598-632B7DD892E2}" type="datetimeFigureOut">
              <a:rPr lang="es-AR" smtClean="0"/>
              <a:t>3/6/2020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9C4D4-54AE-45F6-8133-892696E707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176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02DE-D82D-4D68-8598-632B7DD892E2}" type="datetimeFigureOut">
              <a:rPr lang="es-AR" smtClean="0"/>
              <a:t>3/6/2020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9C4D4-54AE-45F6-8133-892696E707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944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53834" y="464820"/>
            <a:ext cx="6163734" cy="441606"/>
          </a:xfrm>
        </p:spPr>
        <p:txBody>
          <a:bodyPr>
            <a:normAutofit/>
          </a:bodyPr>
          <a:lstStyle/>
          <a:p>
            <a:r>
              <a:rPr lang="es-AR" sz="1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TITLE “</a:t>
            </a:r>
            <a:r>
              <a:rPr lang="es-AR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ARIAL NARROW” </a:t>
            </a:r>
            <a:r>
              <a:rPr lang="es-AR" sz="1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s-AR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s-AR" sz="1800" b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font</a:t>
            </a:r>
            <a:r>
              <a:rPr lang="es-AR" sz="1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size</a:t>
            </a:r>
            <a:r>
              <a:rPr lang="es-AR" sz="1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18 – </a:t>
            </a:r>
            <a:r>
              <a:rPr lang="es-AR" sz="1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BOLD </a:t>
            </a:r>
            <a:r>
              <a:rPr lang="es-AR" sz="1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– CAPITAL LETTER</a:t>
            </a:r>
            <a:endParaRPr lang="es-AR" sz="18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3645" y="1814690"/>
            <a:ext cx="8814506" cy="4628444"/>
          </a:xfrm>
        </p:spPr>
        <p:txBody>
          <a:bodyPr anchor="ctr">
            <a:normAutofit/>
          </a:bodyPr>
          <a:lstStyle/>
          <a:p>
            <a:r>
              <a:rPr lang="es-AR" sz="1100" b="1" dirty="0" err="1" smtClean="0">
                <a:latin typeface="Arial Narrow" panose="020B0606020202030204" pitchFamily="34" charset="0"/>
              </a:rPr>
              <a:t>Titles</a:t>
            </a:r>
            <a:r>
              <a:rPr lang="es-AR" sz="1100" b="1" dirty="0" smtClean="0">
                <a:latin typeface="Arial Narrow" panose="020B0606020202030204" pitchFamily="34" charset="0"/>
              </a:rPr>
              <a:t>: </a:t>
            </a:r>
            <a:r>
              <a:rPr lang="es-AR" sz="1100" b="1" dirty="0" smtClean="0">
                <a:latin typeface="Arial Narrow" panose="020B0606020202030204" pitchFamily="34" charset="0"/>
              </a:rPr>
              <a:t>“Arial Narrow”- </a:t>
            </a:r>
            <a:r>
              <a:rPr lang="es-AR" sz="1100" b="1" dirty="0" err="1" smtClean="0">
                <a:latin typeface="Arial Narrow" panose="020B0606020202030204" pitchFamily="34" charset="0"/>
              </a:rPr>
              <a:t>font</a:t>
            </a:r>
            <a:r>
              <a:rPr lang="es-AR" sz="1100" b="1" dirty="0" smtClean="0">
                <a:latin typeface="Arial Narrow" panose="020B0606020202030204" pitchFamily="34" charset="0"/>
              </a:rPr>
              <a:t> </a:t>
            </a:r>
            <a:r>
              <a:rPr lang="es-AR" sz="1100" b="1" dirty="0" err="1" smtClean="0">
                <a:latin typeface="Arial Narrow" panose="020B0606020202030204" pitchFamily="34" charset="0"/>
              </a:rPr>
              <a:t>size</a:t>
            </a:r>
            <a:r>
              <a:rPr lang="es-AR" sz="1100" b="1" dirty="0" smtClean="0">
                <a:latin typeface="Arial Narrow" panose="020B0606020202030204" pitchFamily="34" charset="0"/>
              </a:rPr>
              <a:t> 11 </a:t>
            </a:r>
            <a:r>
              <a:rPr lang="es-AR" sz="1100" b="1" dirty="0" smtClean="0">
                <a:latin typeface="Arial Narrow" panose="020B0606020202030204" pitchFamily="34" charset="0"/>
              </a:rPr>
              <a:t>– </a:t>
            </a:r>
            <a:r>
              <a:rPr lang="es-AR" sz="1100" b="1" dirty="0" smtClean="0">
                <a:latin typeface="Arial Narrow" panose="020B0606020202030204" pitchFamily="34" charset="0"/>
              </a:rPr>
              <a:t>Bold</a:t>
            </a:r>
            <a:endParaRPr lang="es-AR" sz="1100" b="1" dirty="0" smtClean="0">
              <a:latin typeface="Arial Narrow" panose="020B0606020202030204" pitchFamily="34" charset="0"/>
            </a:endParaRPr>
          </a:p>
          <a:p>
            <a:r>
              <a:rPr lang="es-AR" sz="1000" dirty="0" smtClean="0">
                <a:latin typeface="Arial Narrow" panose="020B0606020202030204" pitchFamily="34" charset="0"/>
              </a:rPr>
              <a:t>Text:  </a:t>
            </a:r>
            <a:r>
              <a:rPr lang="es-AR" sz="1000" dirty="0" smtClean="0">
                <a:latin typeface="Arial Narrow" panose="020B0606020202030204" pitchFamily="34" charset="0"/>
              </a:rPr>
              <a:t>“Arial Narrow”- </a:t>
            </a:r>
            <a:r>
              <a:rPr lang="es-AR" sz="1000" dirty="0" err="1" smtClean="0">
                <a:latin typeface="Arial Narrow" panose="020B0606020202030204" pitchFamily="34" charset="0"/>
              </a:rPr>
              <a:t>font</a:t>
            </a:r>
            <a:r>
              <a:rPr lang="es-AR" sz="1000" dirty="0" smtClean="0">
                <a:latin typeface="Arial Narrow" panose="020B0606020202030204" pitchFamily="34" charset="0"/>
              </a:rPr>
              <a:t> </a:t>
            </a:r>
            <a:r>
              <a:rPr lang="es-AR" sz="1000" dirty="0" err="1" smtClean="0">
                <a:latin typeface="Arial Narrow" panose="020B0606020202030204" pitchFamily="34" charset="0"/>
              </a:rPr>
              <a:t>size</a:t>
            </a:r>
            <a:r>
              <a:rPr lang="es-AR" sz="1000" dirty="0" smtClean="0">
                <a:latin typeface="Arial Narrow" panose="020B0606020202030204" pitchFamily="34" charset="0"/>
              </a:rPr>
              <a:t> </a:t>
            </a:r>
            <a:r>
              <a:rPr lang="es-AR" sz="1000" dirty="0" smtClean="0">
                <a:latin typeface="Arial Narrow" panose="020B0606020202030204" pitchFamily="34" charset="0"/>
              </a:rPr>
              <a:t>10 </a:t>
            </a:r>
            <a:r>
              <a:rPr lang="es-AR" sz="1000" dirty="0" err="1" smtClean="0">
                <a:latin typeface="Arial Narrow" panose="020B0606020202030204" pitchFamily="34" charset="0"/>
              </a:rPr>
              <a:t>or</a:t>
            </a:r>
            <a:r>
              <a:rPr lang="es-AR" sz="1000" dirty="0" smtClean="0">
                <a:latin typeface="Arial Narrow" panose="020B0606020202030204" pitchFamily="34" charset="0"/>
              </a:rPr>
              <a:t> </a:t>
            </a:r>
            <a:r>
              <a:rPr lang="es-AR" sz="1000" dirty="0" smtClean="0">
                <a:latin typeface="Arial Narrow" panose="020B0606020202030204" pitchFamily="34" charset="0"/>
              </a:rPr>
              <a:t>9</a:t>
            </a:r>
          </a:p>
          <a:p>
            <a:r>
              <a:rPr lang="es-AR" sz="1000" dirty="0">
                <a:solidFill>
                  <a:srgbClr val="FF0000"/>
                </a:solidFill>
                <a:latin typeface="Arial Narrow" panose="020B0606020202030204" pitchFamily="34" charset="0"/>
              </a:rPr>
              <a:t>Note</a:t>
            </a:r>
            <a:r>
              <a:rPr lang="es-AR" sz="1000" dirty="0">
                <a:solidFill>
                  <a:srgbClr val="FF0000"/>
                </a:solidFill>
                <a:latin typeface="Arial Narrow" panose="020B0606020202030204" pitchFamily="34" charset="0"/>
              </a:rPr>
              <a:t>: </a:t>
            </a:r>
            <a:r>
              <a:rPr lang="en-US" sz="1000" dirty="0">
                <a:solidFill>
                  <a:srgbClr val="FF0000"/>
                </a:solidFill>
                <a:latin typeface="Arial Narrow" panose="020B0606020202030204" pitchFamily="34" charset="0"/>
              </a:rPr>
              <a:t>the file format to upload must be .</a:t>
            </a:r>
            <a:r>
              <a:rPr lang="en-US" sz="1000" dirty="0">
                <a:solidFill>
                  <a:srgbClr val="FF0000"/>
                </a:solidFill>
                <a:latin typeface="Arial Narrow" panose="020B0606020202030204" pitchFamily="34" charset="0"/>
              </a:rPr>
              <a:t>pdf and </a:t>
            </a:r>
            <a:r>
              <a:rPr lang="es-AR" sz="10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1000" dirty="0">
                <a:solidFill>
                  <a:srgbClr val="FF0000"/>
                </a:solidFill>
                <a:latin typeface="Arial Narrow" panose="020B0606020202030204" pitchFamily="34" charset="0"/>
              </a:rPr>
              <a:t>the </a:t>
            </a:r>
            <a:r>
              <a:rPr lang="en-US" sz="1000" dirty="0">
                <a:solidFill>
                  <a:srgbClr val="FF0000"/>
                </a:solidFill>
                <a:latin typeface="Arial Narrow" panose="020B0606020202030204" pitchFamily="34" charset="0"/>
              </a:rPr>
              <a:t>file size must be less than 1 MB</a:t>
            </a:r>
            <a:endParaRPr lang="es-AR" sz="1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164416" y="1112451"/>
            <a:ext cx="6153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200" dirty="0" err="1" smtClean="0">
                <a:latin typeface="Arial Narrow" panose="020B0606020202030204" pitchFamily="34" charset="0"/>
              </a:rPr>
              <a:t>Author</a:t>
            </a:r>
            <a:r>
              <a:rPr lang="es-AR" sz="1200" dirty="0" smtClean="0">
                <a:latin typeface="Arial Narrow" panose="020B0606020202030204" pitchFamily="34" charset="0"/>
              </a:rPr>
              <a:t> Name</a:t>
            </a:r>
            <a:r>
              <a:rPr lang="es-AR" sz="1200" baseline="30000" dirty="0" smtClean="0">
                <a:latin typeface="Arial Narrow" panose="020B0606020202030204" pitchFamily="34" charset="0"/>
              </a:rPr>
              <a:t>1</a:t>
            </a:r>
            <a:r>
              <a:rPr lang="es-AR" sz="1200" dirty="0" smtClean="0">
                <a:latin typeface="Arial Narrow" panose="020B0606020202030204" pitchFamily="34" charset="0"/>
              </a:rPr>
              <a:t> “</a:t>
            </a:r>
            <a:r>
              <a:rPr lang="es-AR" sz="1200" dirty="0" smtClean="0">
                <a:latin typeface="Arial Narrow" panose="020B0606020202030204" pitchFamily="34" charset="0"/>
              </a:rPr>
              <a:t>Arial Narrow”- </a:t>
            </a:r>
            <a:r>
              <a:rPr lang="es-AR" sz="1200" dirty="0" smtClean="0">
                <a:latin typeface="Arial Narrow" panose="020B0606020202030204" pitchFamily="34" charset="0"/>
              </a:rPr>
              <a:t>#12</a:t>
            </a:r>
            <a:endParaRPr lang="es-AR" sz="1200" dirty="0">
              <a:latin typeface="Arial Narrow" panose="020B0606020202030204" pitchFamily="34" charset="0"/>
            </a:endParaRPr>
          </a:p>
        </p:txBody>
      </p:sp>
      <p:sp>
        <p:nvSpPr>
          <p:cNvPr id="6" name="CuadroTexto 4"/>
          <p:cNvSpPr txBox="1"/>
          <p:nvPr/>
        </p:nvSpPr>
        <p:spPr>
          <a:xfrm>
            <a:off x="3248236" y="1497400"/>
            <a:ext cx="61531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dirty="0" smtClean="0">
                <a:latin typeface="Arial Narrow" panose="020B0606020202030204" pitchFamily="34" charset="0"/>
              </a:rPr>
              <a:t>[1]  “</a:t>
            </a:r>
            <a:r>
              <a:rPr lang="es-AR" sz="1000" dirty="0" smtClean="0">
                <a:latin typeface="Arial Narrow" panose="020B0606020202030204" pitchFamily="34" charset="0"/>
              </a:rPr>
              <a:t>Arial Narrow”- </a:t>
            </a:r>
            <a:r>
              <a:rPr lang="es-AR" sz="1000" dirty="0" smtClean="0">
                <a:latin typeface="Arial Narrow" panose="020B0606020202030204" pitchFamily="34" charset="0"/>
              </a:rPr>
              <a:t>#10</a:t>
            </a:r>
            <a:endParaRPr lang="es-AR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1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73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TITLE “ARIAL NARROW” -  font size18 – BOLD – CAPITAL LETTER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AGREGAR TITULO EN “ARIAL NARROW”</dc:title>
  <dc:creator>Hogar</dc:creator>
  <cp:lastModifiedBy>Manuel Suarez Anzorena</cp:lastModifiedBy>
  <cp:revision>7</cp:revision>
  <dcterms:created xsi:type="dcterms:W3CDTF">2020-05-27T11:29:13Z</dcterms:created>
  <dcterms:modified xsi:type="dcterms:W3CDTF">2020-06-03T15:46:07Z</dcterms:modified>
</cp:coreProperties>
</file>